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5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-3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37CDC9E-D941-4437-A099-93E92003E588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C00815E-301E-49A2-BC47-C603A57A1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DA65C-8E58-46C9-B3E4-DA00BB5A895D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096C4-6851-4B9A-BD7C-E327759A4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35548-0979-4841-AE63-CFEAEB051571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C707E-7E59-4470-8D9E-43DFB44D23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9438-8F94-4715-B2A4-CFD27900DFC8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585DF-7B3F-417F-93D4-A4E31FB63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1DBF1-BF58-4116-9D92-D20D01324175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24535-956D-498A-90A8-FCA811701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3FB3-7F5A-41E2-B191-4FA439E5D979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18717-F44A-41BA-B13A-39284CF19C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0F990-0320-4A37-A056-D5F6A0B56E9C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C1D41-6DF7-4557-B1BF-5701E4991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80A10-5BA7-4397-BBD6-6684268DDE6F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13FB-851D-495E-8469-744133CD7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B1A1-A4BC-45DF-BAE6-B3960635E385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E6A9C-FD21-4D9D-B6A5-CAE8308BA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0F3CC-7517-4ED4-BF37-4F39267BB713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96652-A1C7-4A45-BB60-87A3CC730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86DD68-387D-4FA5-8E12-C834FD777E2D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7899B41-3E4D-4C97-A030-69BE94BBC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C53245F-5ED8-47D0-B334-B33FCF5AF6E1}" type="datetimeFigureOut">
              <a:rPr lang="en-US"/>
              <a:pPr>
                <a:defRPr/>
              </a:pPr>
              <a:t>4/8/2011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6EE1910-847B-47E3-BB08-5CCD3EBB3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2" r:id="rId2"/>
    <p:sldLayoutId id="2147483697" r:id="rId3"/>
    <p:sldLayoutId id="2147483698" r:id="rId4"/>
    <p:sldLayoutId id="2147483699" r:id="rId5"/>
    <p:sldLayoutId id="2147483700" r:id="rId6"/>
    <p:sldLayoutId id="2147483693" r:id="rId7"/>
    <p:sldLayoutId id="2147483701" r:id="rId8"/>
    <p:sldLayoutId id="2147483702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4CTceusK9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kATueidhtAM&amp;feature=related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sDXwvNGHeM&amp;feature=relate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513639"/>
            <a:ext cx="7772400" cy="182976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7772400" cy="1200150"/>
          </a:xfrm>
        </p:spPr>
        <p:txBody>
          <a:bodyPr/>
          <a:lstStyle/>
          <a:p>
            <a:pPr marR="0"/>
            <a:r>
              <a:rPr lang="en-US" smtClean="0"/>
              <a:t>By: Bianca Garcia</a:t>
            </a:r>
          </a:p>
          <a:p>
            <a:pPr marR="0"/>
            <a:r>
              <a:rPr lang="en-US" smtClean="0"/>
              <a:t>Kerra Nealy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68338"/>
            <a:ext cx="2752725" cy="36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5588"/>
            <a:ext cx="3976688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Solar panels are mostly made of silicon.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Semi-conductive material contains electrons that are not active.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When photons (contained within sun rays) hit the solar panel, the electrons absorb solar energy.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 electrons then become active with electric charge and flow through a circuit to a destination.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hlinkClick r:id="rId2"/>
              </a:rPr>
              <a:t>http://www.youtube.com/watch?v=x4CTceusK9I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does SOLAR energy produce electricity?</a:t>
            </a:r>
            <a:endParaRPr lang="en-US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Solar thermal power plant uses mirrors to focus all sun rays on a single tube that is filled with oil.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 oil then produces steam in order to turn the turbines.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Turbine then turns generator which produces electricity.</a:t>
            </a:r>
          </a:p>
        </p:txBody>
      </p:sp>
      <p:pic>
        <p:nvPicPr>
          <p:cNvPr id="15362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230438"/>
            <a:ext cx="4038600" cy="30289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 Thermal Power Plants</a:t>
            </a:r>
            <a:endParaRPr lang="en-US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Advantages of Solar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4838" y="3765550"/>
            <a:ext cx="3967162" cy="2635250"/>
          </a:xfrm>
        </p:spPr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Solar cells are long lasting and require very little maintenance.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Solar energy is a renewable resource and the supply will last as long as the sun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346575" cy="2811463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It is a non polluting energy source.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After paying for the expenses to put up the solar panels, the energy from solar panels is free.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hlinkClick r:id="rId2"/>
              </a:rPr>
              <a:t>http://www.youtube.com/watch?v=kATueidhtAM&amp;feature=related</a:t>
            </a:r>
            <a:r>
              <a:rPr lang="en-US" dirty="0" smtClean="0"/>
              <a:t>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9538" y="4256088"/>
            <a:ext cx="3781425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5038" y="1157288"/>
            <a:ext cx="3255962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Solar energy is only useful when the sun is shining.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There can be obstructions from the surrounding buildings or landscape depending on where the solar panels are located.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3121025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It is expensive to install all of the equipment.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Solar energy could include potentially toxic metals such as lead, mercury and cadmium.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Disadvantages of Solar Energy</a:t>
            </a:r>
            <a:endParaRPr lang="en-US" dirty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4340225"/>
            <a:ext cx="38100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Thin-film solar panels are an alternative for Silicon.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 materials for thin-film are less costly and a lot more flexible.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Because of this, thin-film solar panels can be put in more places.</a:t>
            </a:r>
          </a:p>
        </p:txBody>
      </p:sp>
      <p:pic>
        <p:nvPicPr>
          <p:cNvPr id="18434" name="Content Placeholder 4" descr="sola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933450"/>
            <a:ext cx="3505200" cy="2573338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 Cell Alternative?</a:t>
            </a:r>
            <a:endParaRPr lang="en-US" dirty="0"/>
          </a:p>
        </p:txBody>
      </p:sp>
      <p:pic>
        <p:nvPicPr>
          <p:cNvPr id="18436" name="Picture 2" descr="http://www.itechnews.net/wp-content/uploads/2009/10/LG-Solar-Cell-e-Book-read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657600"/>
            <a:ext cx="27717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3429000" cy="49196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Solar energy can be used anywhere in the U.S. but most efficiently in the South West.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Their climate consists mostly of sunny, dry, and hot weather.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Very low humidity levels means they have very few cloudy days.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Where is Solar Energy efficient?</a:t>
            </a:r>
            <a:endParaRPr lang="en-US" dirty="0"/>
          </a:p>
        </p:txBody>
      </p:sp>
      <p:pic>
        <p:nvPicPr>
          <p:cNvPr id="1945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4950" y="1973263"/>
            <a:ext cx="4870450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352800" y="57546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  <a:hlinkClick r:id="rId3"/>
              </a:rPr>
              <a:t>http://www.youtube.com/watch?v=ysDXwvNGHeM&amp;feature=related</a:t>
            </a:r>
            <a:r>
              <a:rPr lang="en-US">
                <a:latin typeface="Lucida Sans Unicode" pitchFamily="34" charset="0"/>
              </a:rPr>
              <a:t> 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/>
          <a:p>
            <a:r>
              <a:rPr lang="en-US" smtClean="0"/>
              <a:t>Solar energy is free, so you don’t have to pay for electricity expenses.  </a:t>
            </a:r>
          </a:p>
          <a:p>
            <a:r>
              <a:rPr lang="en-US" smtClean="0"/>
              <a:t>The energy from the sun will never run out, it just wont collect energy at night.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 Panels on Houses</a:t>
            </a:r>
            <a:endParaRPr lang="en-US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990600"/>
            <a:ext cx="44815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56038"/>
            <a:ext cx="3635375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r>
              <a:rPr lang="en-US" smtClean="0"/>
              <a:t>It could cost about $30,000-$40,000 to install the solar panels.</a:t>
            </a:r>
          </a:p>
          <a:p>
            <a:r>
              <a:rPr lang="en-US" smtClean="0"/>
              <a:t>It would take about 18 to 20 years to pay that cost off itself.</a:t>
            </a:r>
          </a:p>
          <a:p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Costs of Solar Power</a:t>
            </a:r>
            <a:endParaRPr lang="en-US" dirty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676400"/>
            <a:ext cx="45180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222</TotalTime>
  <Words>319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Lucida Sans Unicode</vt:lpstr>
      <vt:lpstr>Arial</vt:lpstr>
      <vt:lpstr>Wingdings 3</vt:lpstr>
      <vt:lpstr>Verdana</vt:lpstr>
      <vt:lpstr>Wingdings 2</vt:lpstr>
      <vt:lpstr>Calibri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</dc:title>
  <dc:creator>PA Department of Education Classrooms for the Future</dc:creator>
  <cp:lastModifiedBy>sasd</cp:lastModifiedBy>
  <cp:revision>16</cp:revision>
  <dcterms:created xsi:type="dcterms:W3CDTF">2011-04-07T16:51:33Z</dcterms:created>
  <dcterms:modified xsi:type="dcterms:W3CDTF">2011-04-08T13:32:47Z</dcterms:modified>
</cp:coreProperties>
</file>